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69" r:id="rId4"/>
    <p:sldId id="270" r:id="rId5"/>
    <p:sldId id="26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4"/>
    <p:restoredTop sz="96715"/>
  </p:normalViewPr>
  <p:slideViewPr>
    <p:cSldViewPr snapToGrid="0">
      <p:cViewPr varScale="1">
        <p:scale>
          <a:sx n="136" d="100"/>
          <a:sy n="136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67B60-9E87-9A53-ED30-D9A41F705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738C29-64EE-9688-68C1-7C9460C7D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45ADC-2750-359E-7D91-F3CECF9F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EAA42-809A-771E-9875-EA0AF587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30E775-EE62-7C24-56CA-5B30F349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96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CC21B-E3BE-239E-9A46-94B4F618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CE15BD-B229-5E3D-3491-571C54CC7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CC615-2352-73DE-C92F-BB8CA355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B1E36-48E8-808F-302F-AFA689E2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85EA3-AE18-1FC8-219B-44A4C640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9B695C-427E-6934-41FD-AEE3B3C79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41E85-D38E-67D7-ABC4-02BB67637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364AB-B6D4-7BBA-AD56-5B056AE1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1233B-1655-FA5D-E74B-791ACABE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819911-318B-0BFD-9DF5-B6F576AA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7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2B4C7-5DB1-EC29-B589-F5DC08E7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2BDE4-91DD-7130-186D-8D2D11A7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A3882-5B76-3536-A190-E18EBE6D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C76E1-57F5-886C-F73D-E77D2D0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979AC-9072-55AA-170B-470DD6F1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8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71A35-7B32-8128-CB6F-23B360A9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3E3A96-0A62-BFE4-9CCB-61078857B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68ECC-A7A3-A60C-0F3A-8299ED22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FA18CF-9C89-CA1A-0A12-04D482C2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54CF34-8E31-353D-6062-84359069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15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7FF87-7B27-B63F-AE93-132C0D6C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A264A-511E-80E8-C8BB-ECA28FA73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EC5DB-56B5-615E-CD26-878F2B71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89F493-E352-AD60-BEA1-50719748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A938C-FCF7-FC73-2975-33C07079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754C76-FE63-FFA5-9EF7-E5C3383D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86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E2887-6E5F-4D41-0518-C75DD9A6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8348B4-2316-7050-96EC-5A72B9D01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14CCDD-6098-0685-751D-2F660FD27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821FFA-2891-62B8-16C8-7CE72C8A4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2D6487-74A9-4425-31CB-B1CDA4D89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364A88-96CB-CF46-160F-8670B004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B331F6-A2F0-7A41-BD46-57660A38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8FCDEE-4FFC-8C33-5119-39E2C9E5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46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CF286-FA7C-BBD8-DB87-0F48D8EB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042EEC-247A-0713-D5D1-AD78047F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8B118A-D6C4-F232-3CE3-085E74FF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F3EB6D-033B-E2BA-CFF6-63081F01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4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699042-A129-224A-423F-479183CD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DA1728-478F-350D-5D3C-10A105E2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6B6E41-DE02-5F17-C668-70098A30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86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2C005-5CA3-1985-3419-8FC624ED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EB9B06-61D0-7FDD-FA95-203045DB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D46C89-70ED-1A1D-7B9D-98870C390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E352D3-DEEB-6606-1F47-12618A34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C33338-DBC0-EEF0-9857-07507C81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AA922E-328D-D13A-0812-9537DBF4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87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B8115-A711-B903-6867-DA05C403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4EB968-4860-CB58-08D8-A5EF24448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F89411-CF38-2BA0-9FA4-A455FABB0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79C076-F864-0C38-212F-A08F56C5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090C48-BB5C-536A-C52B-0F3F090C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59072-3290-E677-6A6C-3DAE0472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4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5C94F3-A089-F74C-84E2-12233AB5D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677FA-9776-4439-48A5-EC76F9465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0FB31-CFCD-5929-ED6D-668AD0A7C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62F3C-70F7-FB49-A8C7-2EC2BD0F3DF9}" type="datetimeFigureOut">
              <a:rPr kumimoji="1" lang="zh-CN" altLang="en-US" smtClean="0"/>
              <a:t>2024/2/26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0A6EF3-A718-A547-2BB9-6817F548F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ADD60-C894-2789-53B5-F9DF163D5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F87F7-5DD6-C44D-828A-6DA72B1AF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43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8DE73C28-1502-6B41-BAF8-5C484275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0705"/>
            <a:ext cx="12192000" cy="3474720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9025BD4-3482-9A4B-A9F7-DC2FBBF9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842"/>
            <a:ext cx="12192000" cy="3474720"/>
          </a:xfrm>
          <a:prstGeom prst="rect">
            <a:avLst/>
          </a:prstGeom>
        </p:spPr>
      </p:pic>
      <p:sp>
        <p:nvSpPr>
          <p:cNvPr id="5" name="文本框 13">
            <a:extLst>
              <a:ext uri="{FF2B5EF4-FFF2-40B4-BE49-F238E27FC236}">
                <a16:creationId xmlns:a16="http://schemas.microsoft.com/office/drawing/2014/main" id="{34A5ED9B-8CFC-AF47-8B78-1F419548FA06}"/>
              </a:ext>
            </a:extLst>
          </p:cNvPr>
          <p:cNvSpPr txBox="1"/>
          <p:nvPr/>
        </p:nvSpPr>
        <p:spPr>
          <a:xfrm>
            <a:off x="655912" y="206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14">
            <a:extLst>
              <a:ext uri="{FF2B5EF4-FFF2-40B4-BE49-F238E27FC236}">
                <a16:creationId xmlns:a16="http://schemas.microsoft.com/office/drawing/2014/main" id="{F93E5F73-61E2-634B-94E4-E991235A1C9E}"/>
              </a:ext>
            </a:extLst>
          </p:cNvPr>
          <p:cNvSpPr txBox="1"/>
          <p:nvPr/>
        </p:nvSpPr>
        <p:spPr>
          <a:xfrm>
            <a:off x="4501236" y="206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7800F-4DC3-8F4A-8476-9E97BDCE08A2}"/>
              </a:ext>
            </a:extLst>
          </p:cNvPr>
          <p:cNvSpPr txBox="1"/>
          <p:nvPr/>
        </p:nvSpPr>
        <p:spPr>
          <a:xfrm>
            <a:off x="1816544" y="18288"/>
            <a:ext cx="1703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A7270-42D6-A34C-AE0D-9C4C3DA57631}"/>
              </a:ext>
            </a:extLst>
          </p:cNvPr>
          <p:cNvSpPr txBox="1"/>
          <p:nvPr/>
        </p:nvSpPr>
        <p:spPr>
          <a:xfrm>
            <a:off x="5640318" y="18288"/>
            <a:ext cx="1703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Central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  <a:endParaRPr lang="en-US" sz="1600" dirty="0"/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E5F1D5C2-DB35-6144-80B4-2A346B7D7D3D}"/>
              </a:ext>
            </a:extLst>
          </p:cNvPr>
          <p:cNvSpPr txBox="1"/>
          <p:nvPr/>
        </p:nvSpPr>
        <p:spPr>
          <a:xfrm>
            <a:off x="8249633" y="1828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224AC-10D0-F241-AA66-FF54ABD34DEB}"/>
              </a:ext>
            </a:extLst>
          </p:cNvPr>
          <p:cNvSpPr txBox="1"/>
          <p:nvPr/>
        </p:nvSpPr>
        <p:spPr>
          <a:xfrm>
            <a:off x="9499262" y="18288"/>
            <a:ext cx="1703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lang="en-US" sz="1600" dirty="0"/>
          </a:p>
        </p:txBody>
      </p:sp>
      <p:sp>
        <p:nvSpPr>
          <p:cNvPr id="18" name="文本框 13">
            <a:extLst>
              <a:ext uri="{FF2B5EF4-FFF2-40B4-BE49-F238E27FC236}">
                <a16:creationId xmlns:a16="http://schemas.microsoft.com/office/drawing/2014/main" id="{0EBF7FEF-CB69-DF4E-ACD0-22F3CC949E18}"/>
              </a:ext>
            </a:extLst>
          </p:cNvPr>
          <p:cNvSpPr txBox="1"/>
          <p:nvPr/>
        </p:nvSpPr>
        <p:spPr>
          <a:xfrm>
            <a:off x="655912" y="357631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4">
            <a:extLst>
              <a:ext uri="{FF2B5EF4-FFF2-40B4-BE49-F238E27FC236}">
                <a16:creationId xmlns:a16="http://schemas.microsoft.com/office/drawing/2014/main" id="{5BB3DD71-1186-EB4F-A7CD-8401F19F649D}"/>
              </a:ext>
            </a:extLst>
          </p:cNvPr>
          <p:cNvSpPr txBox="1"/>
          <p:nvPr/>
        </p:nvSpPr>
        <p:spPr>
          <a:xfrm>
            <a:off x="4501236" y="357631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6">
            <a:extLst>
              <a:ext uri="{FF2B5EF4-FFF2-40B4-BE49-F238E27FC236}">
                <a16:creationId xmlns:a16="http://schemas.microsoft.com/office/drawing/2014/main" id="{C5ED41D9-C36D-5E43-A5FC-3E290CE43571}"/>
              </a:ext>
            </a:extLst>
          </p:cNvPr>
          <p:cNvSpPr txBox="1"/>
          <p:nvPr/>
        </p:nvSpPr>
        <p:spPr>
          <a:xfrm>
            <a:off x="8249633" y="357395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5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A3B92F08-7E38-66ED-DA38-64710DB24344}"/>
              </a:ext>
            </a:extLst>
          </p:cNvPr>
          <p:cNvSpPr txBox="1"/>
          <p:nvPr/>
        </p:nvSpPr>
        <p:spPr>
          <a:xfrm>
            <a:off x="20928" y="21945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8DAEB3-85F7-380F-630D-0163A14E0CB4}"/>
              </a:ext>
            </a:extLst>
          </p:cNvPr>
          <p:cNvSpPr txBox="1"/>
          <p:nvPr/>
        </p:nvSpPr>
        <p:spPr>
          <a:xfrm>
            <a:off x="6334783" y="21945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F65AA4-B4D7-B13B-9C37-D52B254A03D4}"/>
              </a:ext>
            </a:extLst>
          </p:cNvPr>
          <p:cNvSpPr txBox="1"/>
          <p:nvPr/>
        </p:nvSpPr>
        <p:spPr>
          <a:xfrm>
            <a:off x="20928" y="323293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C50313F3-FC6E-AF44-B05D-5BEECF053110}"/>
              </a:ext>
            </a:extLst>
          </p:cNvPr>
          <p:cNvSpPr txBox="1"/>
          <p:nvPr/>
        </p:nvSpPr>
        <p:spPr>
          <a:xfrm>
            <a:off x="6334783" y="323442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8D069-629C-B540-A4B5-81765691F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1" t="12867" r="8442" b="10592"/>
          <a:stretch/>
        </p:blipFill>
        <p:spPr>
          <a:xfrm>
            <a:off x="225159" y="3650194"/>
            <a:ext cx="6249324" cy="2633472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239BF0B-4C2E-1F49-99D5-BB46BC862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7" t="12293" r="8277" b="10700"/>
          <a:stretch/>
        </p:blipFill>
        <p:spPr>
          <a:xfrm>
            <a:off x="160628" y="574334"/>
            <a:ext cx="6290933" cy="2633622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C2B6EC13-D19B-994B-A8C1-2E2A56F70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7" t="11781" r="9293" b="11213"/>
          <a:stretch/>
        </p:blipFill>
        <p:spPr>
          <a:xfrm>
            <a:off x="6541194" y="563744"/>
            <a:ext cx="6190116" cy="263347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50D85E9-4052-874B-A512-C5236DD2516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49" r="9061"/>
          <a:stretch/>
        </p:blipFill>
        <p:spPr>
          <a:xfrm>
            <a:off x="6407073" y="3650194"/>
            <a:ext cx="6336937" cy="28254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44E5-7745-9E4F-9EAD-C32288E06F1E}"/>
              </a:ext>
            </a:extLst>
          </p:cNvPr>
          <p:cNvSpPr txBox="1"/>
          <p:nvPr/>
        </p:nvSpPr>
        <p:spPr>
          <a:xfrm>
            <a:off x="840903" y="219456"/>
            <a:ext cx="5255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Near-surface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persistence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34259-0667-FE40-860D-74BC4366EC9E}"/>
              </a:ext>
            </a:extLst>
          </p:cNvPr>
          <p:cNvSpPr txBox="1"/>
          <p:nvPr/>
        </p:nvSpPr>
        <p:spPr>
          <a:xfrm>
            <a:off x="7702044" y="205310"/>
            <a:ext cx="5255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persistence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C3B0EB-C168-3243-8763-D325B75C332C}"/>
              </a:ext>
            </a:extLst>
          </p:cNvPr>
          <p:cNvSpPr txBox="1"/>
          <p:nvPr/>
        </p:nvSpPr>
        <p:spPr>
          <a:xfrm>
            <a:off x="2150795" y="3236976"/>
            <a:ext cx="2417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Urban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inertia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469E-9058-E644-83EA-7559B2E9919E}"/>
              </a:ext>
            </a:extLst>
          </p:cNvPr>
          <p:cNvSpPr txBox="1"/>
          <p:nvPr/>
        </p:nvSpPr>
        <p:spPr>
          <a:xfrm>
            <a:off x="7757130" y="3236976"/>
            <a:ext cx="44139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Persistence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inertia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035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BCD38-4CD4-3541-B9FF-5C9834E2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281" y="1998037"/>
            <a:ext cx="5486400" cy="336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BB9B0-CFDF-4B44-993B-90D95372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0900" y="1998037"/>
            <a:ext cx="5486400" cy="3367805"/>
          </a:xfrm>
          <a:prstGeom prst="rect">
            <a:avLst/>
          </a:prstGeom>
        </p:spPr>
      </p:pic>
      <p:sp>
        <p:nvSpPr>
          <p:cNvPr id="8" name="文本框 13">
            <a:extLst>
              <a:ext uri="{FF2B5EF4-FFF2-40B4-BE49-F238E27FC236}">
                <a16:creationId xmlns:a16="http://schemas.microsoft.com/office/drawing/2014/main" id="{40D7A2EC-5AA9-4045-9EA5-A62BD2CC476A}"/>
              </a:ext>
            </a:extLst>
          </p:cNvPr>
          <p:cNvSpPr txBox="1"/>
          <p:nvPr/>
        </p:nvSpPr>
        <p:spPr>
          <a:xfrm>
            <a:off x="592270" y="165948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id="{5904134F-ECBD-D546-A74E-C6602756E560}"/>
              </a:ext>
            </a:extLst>
          </p:cNvPr>
          <p:cNvSpPr txBox="1"/>
          <p:nvPr/>
        </p:nvSpPr>
        <p:spPr>
          <a:xfrm>
            <a:off x="5978035" y="165948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90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FCE3C-FF79-394A-BC4B-D99175CC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05" y="451665"/>
            <a:ext cx="6857996" cy="3260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C7111-60BD-4344-9586-D7D02A83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31173" y="451664"/>
            <a:ext cx="6857998" cy="326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2BCF1-92EE-E94B-8CBC-39DCA98B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04" y="3303344"/>
            <a:ext cx="6857998" cy="3260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00DD5A-BCBB-8F47-89BC-650D3408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31173" y="3303344"/>
            <a:ext cx="6857998" cy="3260186"/>
          </a:xfrm>
          <a:prstGeom prst="rect">
            <a:avLst/>
          </a:prstGeom>
        </p:spPr>
      </p:pic>
      <p:sp>
        <p:nvSpPr>
          <p:cNvPr id="12" name="文本框 13">
            <a:extLst>
              <a:ext uri="{FF2B5EF4-FFF2-40B4-BE49-F238E27FC236}">
                <a16:creationId xmlns:a16="http://schemas.microsoft.com/office/drawing/2014/main" id="{7ABF6CF2-45EE-1740-A794-1A4A7B9BB038}"/>
              </a:ext>
            </a:extLst>
          </p:cNvPr>
          <p:cNvSpPr txBox="1"/>
          <p:nvPr/>
        </p:nvSpPr>
        <p:spPr>
          <a:xfrm>
            <a:off x="203745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A9A5E8D2-F213-3B4A-8DC7-C50220805B54}"/>
              </a:ext>
            </a:extLst>
          </p:cNvPr>
          <p:cNvSpPr txBox="1"/>
          <p:nvPr/>
        </p:nvSpPr>
        <p:spPr>
          <a:xfrm>
            <a:off x="5985594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B4F7AF09-473C-2143-8306-F4A6D910EA97}"/>
              </a:ext>
            </a:extLst>
          </p:cNvPr>
          <p:cNvSpPr txBox="1"/>
          <p:nvPr/>
        </p:nvSpPr>
        <p:spPr>
          <a:xfrm>
            <a:off x="203745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414E202F-3AF8-824C-A93E-719F2CA85DAD}"/>
              </a:ext>
            </a:extLst>
          </p:cNvPr>
          <p:cNvSpPr txBox="1"/>
          <p:nvPr/>
        </p:nvSpPr>
        <p:spPr>
          <a:xfrm>
            <a:off x="5998294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2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C2BCF1-92EE-E94B-8CBC-39DCA98B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05" y="3303344"/>
            <a:ext cx="6857996" cy="326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FCE3C-FF79-394A-BC4B-D99175CC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05" y="451665"/>
            <a:ext cx="6857996" cy="326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C7111-60BD-4344-9586-D7D02A8304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31174" y="451664"/>
            <a:ext cx="6857996" cy="3260186"/>
          </a:xfrm>
          <a:prstGeom prst="rect">
            <a:avLst/>
          </a:prstGeom>
        </p:spPr>
      </p:pic>
      <p:sp>
        <p:nvSpPr>
          <p:cNvPr id="12" name="文本框 13">
            <a:extLst>
              <a:ext uri="{FF2B5EF4-FFF2-40B4-BE49-F238E27FC236}">
                <a16:creationId xmlns:a16="http://schemas.microsoft.com/office/drawing/2014/main" id="{7ABF6CF2-45EE-1740-A794-1A4A7B9BB038}"/>
              </a:ext>
            </a:extLst>
          </p:cNvPr>
          <p:cNvSpPr txBox="1"/>
          <p:nvPr/>
        </p:nvSpPr>
        <p:spPr>
          <a:xfrm>
            <a:off x="203745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A9A5E8D2-F213-3B4A-8DC7-C50220805B54}"/>
              </a:ext>
            </a:extLst>
          </p:cNvPr>
          <p:cNvSpPr txBox="1"/>
          <p:nvPr/>
        </p:nvSpPr>
        <p:spPr>
          <a:xfrm>
            <a:off x="5985594" y="46716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B4F7AF09-473C-2143-8306-F4A6D910EA97}"/>
              </a:ext>
            </a:extLst>
          </p:cNvPr>
          <p:cNvSpPr txBox="1"/>
          <p:nvPr/>
        </p:nvSpPr>
        <p:spPr>
          <a:xfrm>
            <a:off x="203745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0DD5A-BCBB-8F47-89BC-650D340808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31174" y="3303344"/>
            <a:ext cx="6857996" cy="3260186"/>
          </a:xfrm>
          <a:prstGeom prst="rect">
            <a:avLst/>
          </a:prstGeom>
        </p:spPr>
      </p:pic>
      <p:sp>
        <p:nvSpPr>
          <p:cNvPr id="15" name="文本框 16">
            <a:extLst>
              <a:ext uri="{FF2B5EF4-FFF2-40B4-BE49-F238E27FC236}">
                <a16:creationId xmlns:a16="http://schemas.microsoft.com/office/drawing/2014/main" id="{414E202F-3AF8-824C-A93E-719F2CA85DAD}"/>
              </a:ext>
            </a:extLst>
          </p:cNvPr>
          <p:cNvSpPr txBox="1"/>
          <p:nvPr/>
        </p:nvSpPr>
        <p:spPr>
          <a:xfrm>
            <a:off x="5998294" y="337329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kumimoji="1"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7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46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廖威林</dc:creator>
  <cp:lastModifiedBy>Dan Li</cp:lastModifiedBy>
  <cp:revision>33</cp:revision>
  <dcterms:created xsi:type="dcterms:W3CDTF">2023-03-24T03:53:12Z</dcterms:created>
  <dcterms:modified xsi:type="dcterms:W3CDTF">2024-02-26T16:21:18Z</dcterms:modified>
</cp:coreProperties>
</file>